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2" r:id="rId8"/>
    <p:sldId id="261" r:id="rId9"/>
    <p:sldId id="260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1F5E-D34C-4C8A-B55F-9CF52271303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1809-4C76-4066-A509-E402943B9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1F5E-D34C-4C8A-B55F-9CF52271303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1809-4C76-4066-A509-E402943B9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1F5E-D34C-4C8A-B55F-9CF52271303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1809-4C76-4066-A509-E402943B9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1F5E-D34C-4C8A-B55F-9CF52271303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1809-4C76-4066-A509-E402943B9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1F5E-D34C-4C8A-B55F-9CF52271303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1809-4C76-4066-A509-E402943B9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1F5E-D34C-4C8A-B55F-9CF52271303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1809-4C76-4066-A509-E402943B9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1F5E-D34C-4C8A-B55F-9CF52271303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1809-4C76-4066-A509-E402943B9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1F5E-D34C-4C8A-B55F-9CF52271303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1809-4C76-4066-A509-E402943B9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1F5E-D34C-4C8A-B55F-9CF52271303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1809-4C76-4066-A509-E402943B9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1F5E-D34C-4C8A-B55F-9CF52271303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1809-4C76-4066-A509-E402943B9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1F5E-D34C-4C8A-B55F-9CF52271303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1809-4C76-4066-A509-E402943B9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A1F5E-D34C-4C8A-B55F-9CF52271303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A1809-4C76-4066-A509-E402943B97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6-06-08 Degree Gap Presentation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0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6-06-08 Degree Gap Presentation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650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6-06-08 Degree Gap Presentation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650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6-06-08 Degree Gap Presentation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650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6-06-08 Degree Gap Presentation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0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6-06-08 Degree Gap Presentation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0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6-06-08 Degree Gap Presentation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0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6-06-08 Degree Gap Presentation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033"/>
            <a:ext cx="9144000" cy="68650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6-06-08 Degree Gap Presentation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0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6-06-08 Degree Gap Presentation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0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6-06-08 Degree Gap Presentation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0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6-06-08 Degree Gap Presentation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0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Mealey</dc:creator>
  <cp:lastModifiedBy>Sarah Mealey</cp:lastModifiedBy>
  <cp:revision>1</cp:revision>
  <dcterms:created xsi:type="dcterms:W3CDTF">2016-06-07T20:03:26Z</dcterms:created>
  <dcterms:modified xsi:type="dcterms:W3CDTF">2016-06-07T20:05:42Z</dcterms:modified>
</cp:coreProperties>
</file>